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0048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786" y="31949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1401880"/>
            <a:ext cx="8229600" cy="1143000"/>
          </a:xfrm>
        </p:spPr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Candara"/>
                <a:cs typeface="Candara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Candara"/>
                <a:cs typeface="Candara"/>
              </a:defRPr>
            </a:lvl1pPr>
            <a:lvl2pPr>
              <a:defRPr>
                <a:solidFill>
                  <a:schemeClr val="tx2"/>
                </a:solidFill>
                <a:latin typeface="Candara"/>
                <a:cs typeface="Candara"/>
              </a:defRPr>
            </a:lvl2pPr>
            <a:lvl3pPr>
              <a:defRPr>
                <a:solidFill>
                  <a:schemeClr val="tx2"/>
                </a:solidFill>
                <a:latin typeface="Candara"/>
                <a:cs typeface="Candara"/>
              </a:defRPr>
            </a:lvl3pPr>
            <a:lvl4pPr>
              <a:defRPr>
                <a:solidFill>
                  <a:schemeClr val="tx2"/>
                </a:solidFill>
                <a:latin typeface="Candara"/>
                <a:cs typeface="Candara"/>
              </a:defRPr>
            </a:lvl4pPr>
            <a:lvl5pPr>
              <a:defRPr>
                <a:solidFill>
                  <a:schemeClr val="tx2"/>
                </a:solidFill>
                <a:latin typeface="Candara"/>
                <a:cs typeface="Candara"/>
              </a:defRPr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6" name="Slide Number Placeholder 6"/>
          <p:cNvSpPr txBox="1">
            <a:spLocks/>
          </p:cNvSpPr>
          <p:nvPr userDrawn="1"/>
        </p:nvSpPr>
        <p:spPr>
          <a:xfrm>
            <a:off x="8362718" y="6356350"/>
            <a:ext cx="638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2768F8-FD64-B046-AA2E-88CFC8D68AF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68F8-FD64-B046-AA2E-88CFC8D68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68F8-FD64-B046-AA2E-88CFC8D68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68F8-FD64-B046-AA2E-88CFC8D68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68F8-FD64-B046-AA2E-88CFC8D68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0"/>
            <a:ext cx="542598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68F8-FD64-B046-AA2E-88CFC8D68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68F8-FD64-B046-AA2E-88CFC8D68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356349"/>
            <a:ext cx="9144000" cy="5016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2"/>
          <p:cNvSpPr txBox="1">
            <a:spLocks noChangeArrowheads="1"/>
          </p:cNvSpPr>
          <p:nvPr userDrawn="1"/>
        </p:nvSpPr>
        <p:spPr bwMode="auto">
          <a:xfrm>
            <a:off x="339363" y="6356349"/>
            <a:ext cx="2318569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17365D"/>
                </a:solidFill>
                <a:effectLst/>
                <a:latin typeface="BlairMdITC TT-Medium" pitchFamily="-65" charset="0"/>
                <a:ea typeface="ÇlÇr ñæí©" charset="-128"/>
              </a:rPr>
              <a:t>ABNMS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rgbClr val="943634"/>
                </a:solidFill>
                <a:effectLst/>
                <a:latin typeface="BlairMdITC TT-Medium" pitchFamily="-65" charset="0"/>
                <a:ea typeface="ÇlÇr ñæí©" charset="-128"/>
              </a:rPr>
              <a:t>2011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17365D"/>
              </a:solidFill>
              <a:effectLst/>
              <a:latin typeface="BlairMdITC TT-Medium" pitchFamily="-65" charset="0"/>
              <a:ea typeface="ÇlÇr ñæí©" charset="-128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 userDrawn="1"/>
        </p:nvSpPr>
        <p:spPr bwMode="auto">
          <a:xfrm>
            <a:off x="2592466" y="6356349"/>
            <a:ext cx="5770251" cy="50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3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rd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 Annual Conference of the Australasian Bayesian Network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Modelling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 Society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21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st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 – 24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th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ndara"/>
                <a:ea typeface="ÇlÇr ñæí©" charset="-128"/>
                <a:cs typeface="Candara"/>
              </a:rPr>
              <a:t> November 2011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Candara"/>
              <a:ea typeface="ÇlÇr ñæí©" charset="-128"/>
              <a:cs typeface="Candara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 rot="5400000">
            <a:off x="-3277509" y="3424272"/>
            <a:ext cx="6858000" cy="1588"/>
          </a:xfrm>
          <a:prstGeom prst="line">
            <a:avLst/>
          </a:prstGeom>
          <a:ln w="38100" cap="flat" cmpd="sng" algn="ctr">
            <a:solidFill>
              <a:schemeClr val="tx2">
                <a:alpha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rot="5400000">
            <a:off x="-3146579" y="3424272"/>
            <a:ext cx="6858000" cy="1588"/>
          </a:xfrm>
          <a:prstGeom prst="line">
            <a:avLst/>
          </a:prstGeom>
          <a:ln w="38100" cap="flat" cmpd="sng" algn="ctr">
            <a:solidFill>
              <a:schemeClr val="tx2">
                <a:alpha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10800000" flipV="1">
            <a:off x="2" y="6356348"/>
            <a:ext cx="9143999" cy="1"/>
          </a:xfrm>
          <a:prstGeom prst="line">
            <a:avLst/>
          </a:prstGeom>
          <a:ln w="38100" cap="flat" cmpd="sng" algn="ctr">
            <a:solidFill>
              <a:schemeClr val="tx2">
                <a:alpha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85452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199" y="1600200"/>
            <a:ext cx="8545223" cy="4580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362718" y="6356350"/>
            <a:ext cx="638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AB2768F8-FD64-B046-AA2E-88CFC8D68A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4" name="Straight Connector 53"/>
          <p:cNvCxnSpPr/>
          <p:nvPr userDrawn="1"/>
        </p:nvCxnSpPr>
        <p:spPr>
          <a:xfrm rot="5400000">
            <a:off x="-3213632" y="3428206"/>
            <a:ext cx="6858000" cy="1588"/>
          </a:xfrm>
          <a:prstGeom prst="line">
            <a:avLst/>
          </a:prstGeom>
          <a:ln w="38100" cap="flat" cmpd="sng" algn="ctr">
            <a:solidFill>
              <a:schemeClr val="tx2">
                <a:alpha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Charisse Farr</dc:creator>
  <cp:lastModifiedBy>Charisse Farr</cp:lastModifiedBy>
  <cp:revision>30</cp:revision>
  <dcterms:created xsi:type="dcterms:W3CDTF">2011-10-01T22:28:31Z</dcterms:created>
  <dcterms:modified xsi:type="dcterms:W3CDTF">2011-10-01T23:45:37Z</dcterms:modified>
</cp:coreProperties>
</file>